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91" r:id="rId32"/>
    <p:sldId id="292" r:id="rId33"/>
    <p:sldId id="309" r:id="rId34"/>
    <p:sldId id="310" r:id="rId35"/>
    <p:sldId id="311" r:id="rId36"/>
    <p:sldId id="312" r:id="rId37"/>
    <p:sldId id="313" r:id="rId38"/>
    <p:sldId id="314" r:id="rId39"/>
    <p:sldId id="315" r:id="rId40"/>
    <p:sldId id="316" r:id="rId41"/>
    <p:sldId id="317" r:id="rId42"/>
    <p:sldId id="318" r:id="rId43"/>
    <p:sldId id="319" r:id="rId44"/>
    <p:sldId id="320" r:id="rId45"/>
    <p:sldId id="321" r:id="rId46"/>
    <p:sldId id="322" r:id="rId47"/>
    <p:sldId id="323" r:id="rId48"/>
    <p:sldId id="324" r:id="rId49"/>
    <p:sldId id="325" r:id="rId50"/>
    <p:sldId id="326" r:id="rId51"/>
    <p:sldId id="289" r:id="rId52"/>
    <p:sldId id="335" r:id="rId53"/>
    <p:sldId id="293" r:id="rId54"/>
    <p:sldId id="294" r:id="rId55"/>
    <p:sldId id="295" r:id="rId56"/>
    <p:sldId id="296" r:id="rId57"/>
    <p:sldId id="297" r:id="rId58"/>
    <p:sldId id="298" r:id="rId59"/>
    <p:sldId id="299" r:id="rId60"/>
    <p:sldId id="300" r:id="rId61"/>
    <p:sldId id="327" r:id="rId62"/>
    <p:sldId id="328" r:id="rId63"/>
    <p:sldId id="329" r:id="rId64"/>
    <p:sldId id="330" r:id="rId65"/>
    <p:sldId id="331" r:id="rId66"/>
    <p:sldId id="332" r:id="rId67"/>
    <p:sldId id="333" r:id="rId68"/>
    <p:sldId id="334" r:id="rId69"/>
    <p:sldId id="336" r:id="rId7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4" autoAdjust="0"/>
    <p:restoredTop sz="94635" autoAdjust="0"/>
  </p:normalViewPr>
  <p:slideViewPr>
    <p:cSldViewPr>
      <p:cViewPr varScale="1">
        <p:scale>
          <a:sx n="91" d="100"/>
          <a:sy n="91" d="100"/>
        </p:scale>
        <p:origin x="-43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80DD10-43EF-494E-840B-9E7853FE7946}" type="datetimeFigureOut">
              <a:rPr lang="ru-RU"/>
              <a:pPr>
                <a:defRPr/>
              </a:pPr>
              <a:t>16.10.2013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A586A-CD87-4884-8647-BB027D24FF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416219-6FAA-4185-AAB9-DFCD9229E5C7}" type="datetimeFigureOut">
              <a:rPr lang="ru-RU"/>
              <a:pPr>
                <a:defRPr/>
              </a:pPr>
              <a:t>16.10.2013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A2896-36E7-467C-B277-8E36AE6C4B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69095-14EC-4CF1-B1C7-CE3ED6FC1604}" type="datetimeFigureOut">
              <a:rPr lang="ru-RU"/>
              <a:pPr>
                <a:defRPr/>
              </a:pPr>
              <a:t>16.10.2013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50C7CC-A691-4BAF-A5E2-D840D4C641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434683-5F20-45B0-B8E5-070AC81B0AF1}" type="datetimeFigureOut">
              <a:rPr lang="ru-RU"/>
              <a:pPr>
                <a:defRPr/>
              </a:pPr>
              <a:t>16.10.2013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CEF52-7836-432B-A579-A6883996E0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3A77D-AAF9-45EC-9875-ADCD36C3EA50}" type="datetimeFigureOut">
              <a:rPr lang="ru-RU"/>
              <a:pPr>
                <a:defRPr/>
              </a:pPr>
              <a:t>16.10.2013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EF4C76-E51D-4B8D-8B54-DE4EB777AF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A2CCE4-EC4A-4951-911A-AE71874B831C}" type="datetimeFigureOut">
              <a:rPr lang="ru-RU"/>
              <a:pPr>
                <a:defRPr/>
              </a:pPr>
              <a:t>16.10.2013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1629C-453F-4D43-B852-A6768166CB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40DD91-AC94-4F72-981C-DEE8B81365E4}" type="datetimeFigureOut">
              <a:rPr lang="ru-RU"/>
              <a:pPr>
                <a:defRPr/>
              </a:pPr>
              <a:t>16.10.2013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AFDDC8-463D-400B-8155-697C99E483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F9386-41A1-4B19-B507-251B218D0B6E}" type="datetimeFigureOut">
              <a:rPr lang="ru-RU"/>
              <a:pPr>
                <a:defRPr/>
              </a:pPr>
              <a:t>16.10.2013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1A543F-2308-47BD-AC2A-6C4F07FE8B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14BABA-CF01-4311-8073-B5DF9A42F441}" type="datetimeFigureOut">
              <a:rPr lang="ru-RU"/>
              <a:pPr>
                <a:defRPr/>
              </a:pPr>
              <a:t>16.10.2013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9E909-5C6C-466D-AA0D-F59C7EFD13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4F76C-A356-40E1-BF8B-A88D05CCBB42}" type="datetimeFigureOut">
              <a:rPr lang="ru-RU"/>
              <a:pPr>
                <a:defRPr/>
              </a:pPr>
              <a:t>16.10.2013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42D5A-F9DE-404C-8249-F0447F9B72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E3E595-8BD7-4714-91AB-5D0C532ABCE2}" type="datetimeFigureOut">
              <a:rPr lang="ru-RU"/>
              <a:pPr>
                <a:defRPr/>
              </a:pPr>
              <a:t>16.10.2013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465C0-9EDB-454B-B864-146321451C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774E527-C456-4D99-B7E8-2453C7A16F3F}" type="datetimeFigureOut">
              <a:rPr lang="ru-RU"/>
              <a:pPr>
                <a:defRPr/>
              </a:pPr>
              <a:t>16.10.2013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4691132-20EC-45C4-8528-2E5F2845E1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13315" name="Picture 2" descr="J:\Эльвира\16.09.13\13.08.23-Закон_об_образовании-Изменения_и_новации\13.08.23-Закон_об_образовании-Изменения_и_новации (1)_Страница_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260350"/>
            <a:ext cx="8208962" cy="615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22531" name="Picture 2" descr="J:\Эльвира\16.09.13\13.08.23-Закон_об_образовании-Изменения_и_новации\13.08.23-Закон_об_образовании-Изменения_и_новации (1)_Страница_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7325"/>
            <a:ext cx="8569325" cy="642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23555" name="Picture 2" descr="J:\Эльвира\16.09.13\13.08.23-Закон_об_образовании-Изменения_и_новации\13.08.23-Закон_об_образовании-Изменения_и_новации (1)_Страница_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34938"/>
            <a:ext cx="8713787" cy="653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24579" name="Picture 2" descr="J:\Эльвира\16.09.13\13.08.23-Закон_об_образовании-Изменения_и_новации\13.08.23-Закон_об_образовании-Изменения_и_новации (1)_Страница_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5738"/>
            <a:ext cx="8569325" cy="642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25603" name="Picture 2" descr="J:\Эльвира\16.09.13\13.08.23-Закон_об_образовании-Изменения_и_новации\13.08.23-Закон_об_образовании-Изменения_и_новации (1)_Страница_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34938"/>
            <a:ext cx="8713787" cy="653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26627" name="Picture 2" descr="J:\Эльвира\16.09.13\13.08.23-Закон_об_образовании-Изменения_и_новации\13.08.23-Закон_об_образовании-Изменения_и_новации (1)_Страница_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7325"/>
            <a:ext cx="8497888" cy="637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27651" name="Picture 2" descr="J:\Эльвира\16.09.13\13.08.23-Закон_об_образовании-Изменения_и_новации\13.08.23-Закон_об_образовании-Изменения_и_новации (1)_Страница_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34938"/>
            <a:ext cx="8640762" cy="648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28675" name="Picture 2" descr="J:\Эльвира\16.09.13\13.08.23-Закон_об_образовании-Изменения_и_новации\13.08.23-Закон_об_образовании-Изменения_и_новации (1)_Страница_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7325"/>
            <a:ext cx="8569325" cy="642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29699" name="Picture 2" descr="J:\Эльвира\16.09.13\13.08.23-Закон_об_образовании-Изменения_и_новации\13.08.23-Закон_об_образовании-Изменения_и_новации (1)_Страница_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8913"/>
            <a:ext cx="8497888" cy="637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30723" name="Picture 2" descr="J:\Эльвира\16.09.13\13.08.23-Закон_об_образовании-Изменения_и_новации\13.08.23-Закон_об_образовании-Изменения_и_новации (1)_Страница_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7325"/>
            <a:ext cx="8497888" cy="637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31747" name="Picture 2" descr="J:\Эльвира\16.09.13\13.08.23-Закон_об_образовании-Изменения_и_новации\13.08.23-Закон_об_образовании-Изменения_и_новации (1)_Страница_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7325"/>
            <a:ext cx="8642350" cy="648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14339" name="Picture 2" descr="J:\Эльвира\16.09.13\13.08.23-Закон_об_образовании-Изменения_и_новации\13.08.23-Закон_об_образовании-Изменения_и_новации (1)_Страница_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7325"/>
            <a:ext cx="8642350" cy="648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32771" name="Picture 2" descr="J:\Эльвира\16.09.13\13.08.23-Закон_об_образовании-Изменения_и_новации\13.08.23-Закон_об_образовании-Изменения_и_новации (1)_Страница_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7325"/>
            <a:ext cx="8642350" cy="648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33795" name="Picture 2" descr="J:\Эльвира\16.09.13\13.08.23-Закон_об_образовании-Изменения_и_новации\13.08.23-Закон_об_образовании-Изменения_и_новации (1)_Страница_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7325"/>
            <a:ext cx="8569325" cy="642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34819" name="Picture 2" descr="J:\Эльвира\16.09.13\13.08.23-Закон_об_образовании-Изменения_и_новации\13.08.23-Закон_об_образовании-Изменения_и_новации (1)_Страница_2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88913"/>
            <a:ext cx="8496300" cy="637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35843" name="Picture 2" descr="J:\Эльвира\16.09.13\13.08.23-Закон_об_образовании-Изменения_и_новации\13.08.23-Закон_об_образовании-Изменения_и_новации (1)_Страница_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7325"/>
            <a:ext cx="8497888" cy="637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36867" name="Picture 2" descr="J:\Эльвира\16.09.13\13.08.23-Закон_об_образовании-Изменения_и_новации\13.08.23-Закон_об_образовании-Изменения_и_новации (1)_Страница_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7325"/>
            <a:ext cx="8497888" cy="637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37891" name="Picture 2" descr="J:\Эльвира\16.09.13\13.08.23-Закон_об_образовании-Изменения_и_новации\13.08.23-Закон_об_образовании-Изменения_и_новации (1)_Страница_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60350"/>
            <a:ext cx="8532813" cy="639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38915" name="Picture 2" descr="J:\Эльвира\16.09.13\13.08.23-Закон_об_образовании-Изменения_и_новации\13.08.23-Закон_об_образовании-Изменения_и_новации (1)_Страница_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8913"/>
            <a:ext cx="8532813" cy="639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39939" name="Picture 2" descr="J:\Эльвира\16.09.13\13.08.23-Закон_об_образовании-Изменения_и_новации\13.08.23-Закон_об_образовании-Изменения_и_новации (1)_Страница_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8675687" cy="650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40963" name="Picture 2" descr="J:\Эльвира\16.09.13\13.08.23-Закон_об_образовании-Изменения_и_новации\13.08.23-Закон_об_образовании-Изменения_и_новации (1)_Страница_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8913"/>
            <a:ext cx="8532813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41987" name="Picture 2" descr="J:\Эльвира\16.09.13\13.08.23-Закон_об_образовании-Изменения_и_новации\13.08.23-Закон_об_образовании-Изменения_и_новации (1)_Страница_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8913"/>
            <a:ext cx="8604250" cy="645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5362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5363" name="Picture 2" descr="J:\Эльвира\16.09.13\13.08.23-Закон_об_образовании-Изменения_и_новации\13.08.23-Закон_об_образовании-Изменения_и_новации (1)_Страница_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34938"/>
            <a:ext cx="8713787" cy="653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43011" name="Picture 2" descr="J:\Эльвира\16.09.13\13.08.23-Закон_об_образовании-Изменения_и_новации\13.08.23-Закон_об_образовании-Изменения_и_новации (1)_Страница_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8675687" cy="650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46083" name="Picture 2" descr="J:\Эльвира\16.09.13\13.08.23-Закон_об_образовании-Изменения_и_новации\13.08.23-Закон_об_образовании-Изменения_и_новации (1)_Страница_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88913"/>
            <a:ext cx="8459788" cy="6345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47107" name="Picture 2" descr="J:\Эльвира\16.09.13\13.08.23-Закон_об_образовании-Изменения_и_новации\13.08.23-Закон_об_образовании-Изменения_и_новации (1)_Страница_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260350"/>
            <a:ext cx="8388350" cy="629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64515" name="Picture 2" descr="J:\Эльвира\16.09.13\13.08.23-Закон_об_образовании-Изменения_и_новации\13.08.23-Закон_об_образовании-Изменения_и_новации (1)_Страница_5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333375"/>
            <a:ext cx="8243887" cy="618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65539" name="Picture 2" descr="J:\Эльвира\16.09.13\13.08.23-Закон_об_образовании-Изменения_и_новации\13.08.23-Закон_об_образовании-Изменения_и_новации (1)_Страница_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88913"/>
            <a:ext cx="8459788" cy="6345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66563" name="Picture 2" descr="J:\Эльвира\16.09.13\13.08.23-Закон_об_образовании-Изменения_и_новации\13.08.23-Закон_об_образовании-Изменения_и_новации (1)_Страница_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88913"/>
            <a:ext cx="8459788" cy="6323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67587" name="Picture 2" descr="J:\Эльвира\16.09.13\13.08.23-Закон_об_образовании-Изменения_и_новации\13.08.23-Закон_об_образовании-Изменения_и_новации (1)_Страница_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260350"/>
            <a:ext cx="8388350" cy="627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68611" name="Picture 2" descr="J:\Эльвира\16.09.13\13.08.23-Закон_об_образовании-Изменения_и_новации\13.08.23-Закон_об_образовании-Изменения_и_новации (1)_Страница_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88913"/>
            <a:ext cx="8388350" cy="629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69635" name="Picture 2" descr="J:\Эльвира\16.09.13\13.08.23-Закон_об_образовании-Изменения_и_новации\13.08.23-Закон_об_образовании-Изменения_и_новации (1)_Страница_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260350"/>
            <a:ext cx="8440737" cy="629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70659" name="Picture 2" descr="J:\Эльвира\16.09.13\13.08.23-Закон_об_образовании-Изменения_и_новации\13.08.23-Закон_об_образовании-Изменения_и_новации (1)_Страница_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88913"/>
            <a:ext cx="8388350" cy="6297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6386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6387" name="Picture 2" descr="J:\Эльвира\16.09.13\13.08.23-Закон_об_образовании-Изменения_и_новации\13.08.23-Закон_об_образовании-Изменения_и_новации (1)_Страница_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7325"/>
            <a:ext cx="8569325" cy="642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71683" name="Picture 2" descr="J:\Эльвира\16.09.13\13.08.23-Закон_об_образовании-Изменения_и_новации\13.08.23-Закон_об_образовании-Изменения_и_новации (1)_Страница_6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88913"/>
            <a:ext cx="8532813" cy="639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72707" name="Picture 2" descr="J:\Эльвира\16.09.13\13.08.23-Закон_об_образовании-Изменения_и_новации\13.08.23-Закон_об_образовании-Изменения_и_новации (1)_Страница_6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8913"/>
            <a:ext cx="8459788" cy="631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73731" name="Picture 2" descr="J:\Эльвира\16.09.13\13.08.23-Закон_об_образовании-Изменения_и_новации\13.08.23-Закон_об_образовании-Изменения_и_новации (1)_Страница_6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8913"/>
            <a:ext cx="8604250" cy="645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74755" name="Picture 2" descr="J:\Эльвира\16.09.13\13.08.23-Закон_об_образовании-Изменения_и_новации\13.08.23-Закон_об_образовании-Изменения_и_новации (1)_Страница_6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88913"/>
            <a:ext cx="8532813" cy="639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75779" name="Picture 2" descr="J:\Эльвира\16.09.13\13.08.23-Закон_об_образовании-Изменения_и_новации\13.08.23-Закон_об_образовании-Изменения_и_новации (1)_Страница_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260350"/>
            <a:ext cx="8316912" cy="624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76803" name="Picture 2" descr="J:\Эльвира\16.09.13\13.08.23-Закон_об_образовании-Изменения_и_новации\13.08.23-Закон_об_образовании-Изменения_и_новации (1)_Страница_6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60350"/>
            <a:ext cx="8459788" cy="634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77827" name="Picture 2" descr="J:\Эльвира\16.09.13\13.08.23-Закон_об_образовании-Изменения_и_новации\13.08.23-Закон_об_образовании-Изменения_и_новации (1)_Страница_6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60350"/>
            <a:ext cx="8388350" cy="629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78851" name="Picture 2" descr="J:\Эльвира\16.09.13\13.08.23-Закон_об_образовании-Изменения_и_новации\13.08.23-Закон_об_образовании-Изменения_и_новации (1)_Страница_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333375"/>
            <a:ext cx="8316912" cy="624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79875" name="Picture 2" descr="J:\Эльвира\16.09.13\13.08.23-Закон_об_образовании-Изменения_и_новации\13.08.23-Закон_об_образовании-Изменения_и_новации (1)_Страница_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333375"/>
            <a:ext cx="8316912" cy="623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80899" name="Picture 2" descr="J:\Эльвира\16.09.13\13.08.23-Закон_об_образовании-Изменения_и_новации\13.08.23-Закон_об_образовании-Изменения_и_новации (1)_Страница_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15888"/>
            <a:ext cx="8748712" cy="656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7410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7411" name="Picture 2" descr="J:\Эльвира\16.09.13\13.08.23-Закон_об_образовании-Изменения_и_новации\13.08.23-Закон_об_образовании-Изменения_и_новации (1)_Страница_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42888"/>
            <a:ext cx="8496300" cy="637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81923" name="Picture 2" descr="J:\Эльвира\16.09.13\13.08.23-Закон_об_образовании-Изменения_и_новации\13.08.23-Закон_об_образовании-Изменения_и_новации (1)_Страница_7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8913"/>
            <a:ext cx="8675688" cy="650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44035" name="Picture 2" descr="J:\Эльвира\16.09.13\13.08.23-Закон_об_образовании-Изменения_и_новации\13.08.23-Закон_об_образовании-Изменения_и_новации (1)_Страница_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260350"/>
            <a:ext cx="8316912" cy="623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91140" name="Picture 2" descr="J:\Эльвира\16.09.13\13.08.23-Закон_об_образовании-Изменения_и_новации\13.08.23-Закон_об_образовании-Изменения_и_новации (1)_Страница_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60350"/>
            <a:ext cx="8459788" cy="631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48131" name="Picture 2" descr="J:\Эльвира\16.09.13\13.08.23-Закон_об_образовании-Изменения_и_новации\13.08.23-Закон_об_образовании-Изменения_и_новации (1)_Страница_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8913"/>
            <a:ext cx="8532813" cy="640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49155" name="Picture 2" descr="J:\Эльвира\16.09.13\13.08.23-Закон_об_образовании-Изменения_и_новации\13.08.23-Закон_об_образовании-Изменения_и_новации (1)_Страница_3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8913"/>
            <a:ext cx="8675688" cy="650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50179" name="Picture 2" descr="J:\Эльвира\16.09.13\13.08.23-Закон_об_образовании-Изменения_и_новации\13.08.23-Закон_об_образовании-Изменения_и_новации (1)_Страница_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60350"/>
            <a:ext cx="8675687" cy="648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51203" name="Picture 2" descr="J:\Эльвира\16.09.13\13.08.23-Закон_об_образовании-Изменения_и_новации\13.08.23-Закон_об_образовании-Изменения_и_новации (1)_Страница_4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8913"/>
            <a:ext cx="8532813" cy="642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52227" name="Picture 2" descr="J:\Эльвира\16.09.13\13.08.23-Закон_об_образовании-Изменения_и_новации\13.08.23-Закон_об_образовании-Изменения_и_новации (1)_Страница_4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8604250" cy="645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53251" name="Picture 2" descr="J:\Эльвира\16.09.13\13.08.23-Закон_об_образовании-Изменения_и_новации\13.08.23-Закон_об_образовании-Изменения_и_новации (1)_Страница_4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8913"/>
            <a:ext cx="8604250" cy="645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54275" name="Picture 2" descr="J:\Эльвира\16.09.13\13.08.23-Закон_об_образовании-Изменения_и_новации\13.08.23-Закон_об_образовании-Изменения_и_новации (1)_Страница_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88913"/>
            <a:ext cx="8532813" cy="639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8434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8435" name="Picture 2" descr="J:\Эльвира\16.09.13\13.08.23-Закон_об_образовании-Изменения_и_новации\13.08.23-Закон_об_образовании-Изменения_и_новации (1)_Страница_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34938"/>
            <a:ext cx="8640762" cy="648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55299" name="Picture 2" descr="J:\Эльвира\16.09.13\13.08.23-Закон_об_образовании-Изменения_и_новации\13.08.23-Закон_об_образовании-Изменения_и_новации (1)_Страница_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8913"/>
            <a:ext cx="8675688" cy="650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82948" name="Picture 2" descr="J:\Эльвира\16.09.13\13.08.23-Закон_об_образовании-Изменения_и_новации\13.08.23-Закон_об_образовании-Изменения_и_новации (1)_Страница_4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8675687" cy="650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83972" name="Picture 2" descr="J:\Эльвира\16.09.13\13.08.23-Закон_об_образовании-Изменения_и_новации\13.08.23-Закон_об_образовании-Изменения_и_новации (1)_Страница_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8913"/>
            <a:ext cx="8675688" cy="650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84996" name="Picture 2" descr="J:\Эльвира\16.09.13\13.08.23-Закон_об_образовании-Изменения_и_новации\13.08.23-Закон_об_образовании-Изменения_и_новации (1)_Страница_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8675687" cy="650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86020" name="Picture 2" descr="J:\Эльвира\16.09.13\13.08.23-Закон_об_образовании-Изменения_и_новации\13.08.23-Закон_об_образовании-Изменения_и_новации (1)_Страница_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60350"/>
            <a:ext cx="8532813" cy="639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87044" name="Picture 2" descr="J:\Эльвира\16.09.13\13.08.23-Закон_об_образовании-Изменения_и_новации\13.08.23-Закон_об_образовании-Изменения_и_новации (1)_Страница_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88913"/>
            <a:ext cx="8532813" cy="639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88068" name="Picture 2" descr="J:\Эльвира\16.09.13\13.08.23-Закон_об_образовании-Изменения_и_новации\13.08.23-Закон_об_образовании-Изменения_и_новации (1)_Страница_5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8913"/>
            <a:ext cx="8604250" cy="645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89092" name="Picture 2" descr="J:\Эльвира\16.09.13\13.08.23-Закон_об_образовании-Изменения_и_новации\13.08.23-Закон_об_образовании-Изменения_и_новации (1)_Страница_5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15888"/>
            <a:ext cx="8675688" cy="650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90116" name="Picture 2" descr="J:\Эльвира\16.09.13\13.08.23-Закон_об_образовании-Изменения_и_новации\13.08.23-Закон_об_образовании-Изменения_и_новации (1)_Страница_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88913"/>
            <a:ext cx="8604250" cy="645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smtClean="0">
                <a:solidFill>
                  <a:srgbClr val="002060"/>
                </a:solidFill>
                <a:latin typeface="Times New Roman" pitchFamily="18" charset="0"/>
              </a:rPr>
              <a:t>Желаю успехов в работе!</a:t>
            </a:r>
            <a:endParaRPr lang="ru-RU" b="1" smtClean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92164" name="Рисунок 11" descr="61799.gif"/>
          <p:cNvPicPr>
            <a:picLocks noChangeAspect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03350" y="1412875"/>
            <a:ext cx="6481763" cy="4787900"/>
          </a:xfrm>
          <a:noFill/>
          <a:ln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19459" name="Picture 2" descr="J:\Эльвира\16.09.13\13.08.23-Закон_об_образовании-Изменения_и_новации\13.08.23-Закон_об_образовании-Изменения_и_новации (1)_Страница_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5738"/>
            <a:ext cx="8497888" cy="637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20483" name="Picture 2" descr="J:\Эльвира\16.09.13\13.08.23-Закон_об_образовании-Изменения_и_новации\13.08.23-Закон_об_образовании-Изменения_и_новации (1)_Страница_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7325"/>
            <a:ext cx="8569325" cy="642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21507" name="Picture 2" descr="J:\Эльвира\16.09.13\13.08.23-Закон_об_образовании-Изменения_и_новации\13.08.23-Закон_об_образовании-Изменения_и_новации (1)_Страница_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7325"/>
            <a:ext cx="8569325" cy="642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4</Words>
  <Application>Microsoft Office PowerPoint</Application>
  <PresentationFormat>Экран (4:3)</PresentationFormat>
  <Paragraphs>1</Paragraphs>
  <Slides>69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69</vt:i4>
      </vt:variant>
    </vt:vector>
  </HeadingPairs>
  <TitlesOfParts>
    <vt:vector size="73" baseType="lpstr">
      <vt:lpstr>Calibri</vt:lpstr>
      <vt:lpstr>Arial</vt:lpstr>
      <vt:lpstr>Times New Roman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Желаю успехов в работе!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Эльвира</dc:creator>
  <cp:lastModifiedBy>irort</cp:lastModifiedBy>
  <cp:revision>7</cp:revision>
  <dcterms:created xsi:type="dcterms:W3CDTF">2013-09-17T20:28:37Z</dcterms:created>
  <dcterms:modified xsi:type="dcterms:W3CDTF">2013-10-16T10:25:26Z</dcterms:modified>
</cp:coreProperties>
</file>